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6" r:id="rId2"/>
    <p:sldId id="30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Боже Слово стало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зрозумілим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482337" y="2708920"/>
            <a:ext cx="7488832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розкрив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розуміли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588224" y="5983564"/>
            <a:ext cx="1592335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24:45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93809"/>
            <a:ext cx="8928992" cy="518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розгортав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синагогах книги,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дивував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зібраних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так, як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ніхто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ніколи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Але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людям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значення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послідовникам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розуміли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Забери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перешкоди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сьогодні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Вилий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сторінки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читатимуть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Розчисть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обман,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могли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зрозуміти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дивовижну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584071"/>
            <a:ext cx="8352928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могло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потрапити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рук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шукачів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правди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вашому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Божий Дух проливав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Слово,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давало людям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ясне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бачення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переконання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149</Words>
  <Application>Microsoft Office PowerPoint</Application>
  <PresentationFormat>Екран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32.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230</cp:revision>
  <dcterms:created xsi:type="dcterms:W3CDTF">2011-03-25T18:27:23Z</dcterms:created>
  <dcterms:modified xsi:type="dcterms:W3CDTF">2020-12-14T16:39:18Z</dcterms:modified>
</cp:coreProperties>
</file>